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2" r:id="rId7"/>
  </p:sldIdLst>
  <p:sldSz cx="18288000" cy="10287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658" y="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0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2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 panose="020F0502020204030204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2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6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6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 panose="020F0502020204030204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7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Char char="•"/>
              <a:defRPr sz="3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–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–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»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8" name="Google Shape;8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9" name="Google Shape;9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endParaRPr/>
          </a:p>
        </p:txBody>
      </p:sp>
      <p:sp>
        <p:nvSpPr>
          <p:cNvPr id="10" name="Google Shape;10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abhinavdas2006.github.io/Go-Corona-Go-Made-By-Abhinav-Final-Game/" TargetMode="External"/><Relationship Id="rId4" Type="http://schemas.openxmlformats.org/officeDocument/2006/relationships/hyperlink" Target="https://editor.p5js.org/aashishaditsingh/sketches/8vuEdIkU7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2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1166767" y="695322"/>
            <a:ext cx="4151325" cy="6709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3842266" y="1615440"/>
            <a:ext cx="4631906" cy="8739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"/>
          <p:cNvPicPr preferRelativeResize="0"/>
          <p:nvPr/>
        </p:nvPicPr>
        <p:blipFill rotWithShape="1">
          <a:blip r:embed="rId5"/>
          <a:srcRect/>
          <a:stretch>
            <a:fillRect/>
          </a:stretch>
        </p:blipFill>
        <p:spPr>
          <a:xfrm>
            <a:off x="8271744" y="5013382"/>
            <a:ext cx="5665771" cy="780140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" name="Google Shape;87;p1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sp>
          <p:nvSpPr>
            <p:cNvPr id="88" name="Google Shape;88;p1"/>
            <p:cNvSpPr/>
            <p:nvPr/>
          </p:nvSpPr>
          <p:spPr>
            <a:xfrm>
              <a:off x="0" y="0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89" name="Google Shape;89;p1"/>
            <p:cNvSpPr/>
            <p:nvPr/>
          </p:nvSpPr>
          <p:spPr>
            <a:xfrm>
              <a:off x="0" y="199964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90" name="Google Shape;90;p1"/>
            <p:cNvSpPr/>
            <p:nvPr/>
          </p:nvSpPr>
          <p:spPr>
            <a:xfrm>
              <a:off x="0" y="399927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</p:grpSp>
      <p:grpSp>
        <p:nvGrpSpPr>
          <p:cNvPr id="91" name="Google Shape;91;p1"/>
          <p:cNvGrpSpPr/>
          <p:nvPr/>
        </p:nvGrpSpPr>
        <p:grpSpPr>
          <a:xfrm>
            <a:off x="2212869" y="1834006"/>
            <a:ext cx="7760790" cy="4359421"/>
            <a:chOff x="0" y="57150"/>
            <a:chExt cx="10347720" cy="5812562"/>
          </a:xfrm>
        </p:grpSpPr>
        <p:sp>
          <p:nvSpPr>
            <p:cNvPr id="92" name="Google Shape;92;p1"/>
            <p:cNvSpPr txBox="1"/>
            <p:nvPr/>
          </p:nvSpPr>
          <p:spPr>
            <a:xfrm>
              <a:off x="0" y="1355655"/>
              <a:ext cx="9900515" cy="45140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0" dirty="0">
                  <a:solidFill>
                    <a:srgbClr val="632B2B"/>
                  </a:solidFill>
                </a:rPr>
                <a:t>Aashish</a:t>
              </a:r>
              <a:r>
                <a:rPr lang="en-US" sz="10000" b="0" i="0" u="none" strike="noStrike" cap="none" dirty="0">
                  <a:solidFill>
                    <a:srgbClr val="632B2B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 </a:t>
              </a:r>
            </a:p>
            <a:p>
              <a:pPr marL="0" marR="0" lvl="0" indent="0" algn="l" rtl="0">
                <a:lnSpc>
                  <a:spcPct val="11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0" b="0" i="0" u="none" strike="noStrike" cap="none" dirty="0">
                  <a:solidFill>
                    <a:srgbClr val="632B2B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Project</a:t>
              </a:r>
            </a:p>
          </p:txBody>
        </p:sp>
        <p:sp>
          <p:nvSpPr>
            <p:cNvPr id="93" name="Google Shape;93;p1"/>
            <p:cNvSpPr txBox="1"/>
            <p:nvPr/>
          </p:nvSpPr>
          <p:spPr>
            <a:xfrm>
              <a:off x="39754" y="57150"/>
              <a:ext cx="10307966" cy="9126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293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sp>
        <p:nvSpPr>
          <p:cNvPr id="94" name="Google Shape;94;p1"/>
          <p:cNvSpPr/>
          <p:nvPr/>
        </p:nvSpPr>
        <p:spPr>
          <a:xfrm rot="5400000">
            <a:off x="877995" y="8875039"/>
            <a:ext cx="679181" cy="30007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4A9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"/>
          <p:cNvSpPr/>
          <p:nvPr/>
        </p:nvSpPr>
        <p:spPr>
          <a:xfrm>
            <a:off x="9798685" y="4448810"/>
            <a:ext cx="6484620" cy="2243455"/>
          </a:xfrm>
          <a:custGeom>
            <a:avLst/>
            <a:gdLst/>
            <a:ahLst/>
            <a:cxnLst/>
            <a:rect l="l" t="t" r="r" b="b"/>
            <a:pathLst>
              <a:path w="5237988" h="2828670" extrusionOk="0">
                <a:moveTo>
                  <a:pt x="5113528" y="2828670"/>
                </a:moveTo>
                <a:lnTo>
                  <a:pt x="124460" y="2828670"/>
                </a:lnTo>
                <a:cubicBezTo>
                  <a:pt x="55880" y="2828670"/>
                  <a:pt x="0" y="2772790"/>
                  <a:pt x="0" y="2704210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5113528" y="0"/>
                </a:lnTo>
                <a:cubicBezTo>
                  <a:pt x="5182108" y="0"/>
                  <a:pt x="5237988" y="55880"/>
                  <a:pt x="5237988" y="124460"/>
                </a:cubicBezTo>
                <a:lnTo>
                  <a:pt x="5237988" y="2704210"/>
                </a:lnTo>
                <a:cubicBezTo>
                  <a:pt x="5237988" y="2772790"/>
                  <a:pt x="5182108" y="2828670"/>
                  <a:pt x="5113528" y="2828670"/>
                </a:cubicBezTo>
                <a:close/>
              </a:path>
            </a:pathLst>
          </a:custGeom>
          <a:solidFill>
            <a:srgbClr val="FFF3E2">
              <a:alpha val="6941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"/>
          <p:cNvSpPr txBox="1"/>
          <p:nvPr/>
        </p:nvSpPr>
        <p:spPr>
          <a:xfrm>
            <a:off x="9798753" y="2800801"/>
            <a:ext cx="6215502" cy="1107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>
                <a:solidFill>
                  <a:srgbClr val="632B2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Project Name</a:t>
            </a:r>
          </a:p>
        </p:txBody>
      </p:sp>
      <p:sp>
        <p:nvSpPr>
          <p:cNvPr id="101" name="Google Shape;101;p2"/>
          <p:cNvSpPr txBox="1"/>
          <p:nvPr/>
        </p:nvSpPr>
        <p:spPr>
          <a:xfrm>
            <a:off x="10216144" y="5951585"/>
            <a:ext cx="5649861" cy="43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pic>
        <p:nvPicPr>
          <p:cNvPr id="102" name="Google Shape;102;p2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028700" y="1977556"/>
            <a:ext cx="7837681" cy="787706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" name="Google Shape;103;p2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sp>
          <p:nvSpPr>
            <p:cNvPr id="104" name="Google Shape;104;p2"/>
            <p:cNvSpPr/>
            <p:nvPr/>
          </p:nvSpPr>
          <p:spPr>
            <a:xfrm>
              <a:off x="0" y="0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105" name="Google Shape;105;p2"/>
            <p:cNvSpPr/>
            <p:nvPr/>
          </p:nvSpPr>
          <p:spPr>
            <a:xfrm>
              <a:off x="0" y="199964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106" name="Google Shape;106;p2"/>
            <p:cNvSpPr/>
            <p:nvPr/>
          </p:nvSpPr>
          <p:spPr>
            <a:xfrm>
              <a:off x="0" y="399927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</p:grpSp>
      <p:grpSp>
        <p:nvGrpSpPr>
          <p:cNvPr id="107" name="Google Shape;107;p2"/>
          <p:cNvGrpSpPr/>
          <p:nvPr/>
        </p:nvGrpSpPr>
        <p:grpSpPr>
          <a:xfrm>
            <a:off x="17259693" y="3131410"/>
            <a:ext cx="175329" cy="2581155"/>
            <a:chOff x="524" y="0"/>
            <a:chExt cx="233772" cy="3441540"/>
          </a:xfrm>
        </p:grpSpPr>
        <p:sp>
          <p:nvSpPr>
            <p:cNvPr id="108" name="Google Shape;108;p2"/>
            <p:cNvSpPr/>
            <p:nvPr/>
          </p:nvSpPr>
          <p:spPr>
            <a:xfrm>
              <a:off x="524" y="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524" y="641344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524" y="1282688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524" y="1924032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524" y="2565376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524" y="320672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2"/>
          <p:cNvSpPr/>
          <p:nvPr/>
        </p:nvSpPr>
        <p:spPr>
          <a:xfrm rot="5400000">
            <a:off x="17007766" y="9017092"/>
            <a:ext cx="679181" cy="300074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Text Box 0"/>
          <p:cNvSpPr txBox="1"/>
          <p:nvPr/>
        </p:nvSpPr>
        <p:spPr>
          <a:xfrm>
            <a:off x="9978390" y="5055442"/>
            <a:ext cx="63049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en-US" sz="4800" b="1" dirty="0"/>
              <a:t>Balloon  Buster : 5</a:t>
            </a:r>
            <a:endParaRPr lang="en-IN" altLang="en-US" sz="4800" b="1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2B4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3"/>
          <p:cNvGrpSpPr/>
          <p:nvPr/>
        </p:nvGrpSpPr>
        <p:grpSpPr>
          <a:xfrm>
            <a:off x="8402808" y="3212504"/>
            <a:ext cx="7819776" cy="1842691"/>
            <a:chOff x="0" y="0"/>
            <a:chExt cx="10426368" cy="2456922"/>
          </a:xfrm>
        </p:grpSpPr>
        <p:sp>
          <p:nvSpPr>
            <p:cNvPr id="121" name="Google Shape;121;p3"/>
            <p:cNvSpPr txBox="1"/>
            <p:nvPr/>
          </p:nvSpPr>
          <p:spPr>
            <a:xfrm>
              <a:off x="0" y="0"/>
              <a:ext cx="10426368" cy="147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7200" b="0" i="0" u="none" strike="noStrike" cap="none">
                  <a:solidFill>
                    <a:srgbClr val="632B2B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Project Link</a:t>
              </a:r>
            </a:p>
          </p:txBody>
        </p:sp>
        <p:sp>
          <p:nvSpPr>
            <p:cNvPr id="122" name="Google Shape;122;p3"/>
            <p:cNvSpPr txBox="1"/>
            <p:nvPr/>
          </p:nvSpPr>
          <p:spPr>
            <a:xfrm>
              <a:off x="0" y="1915190"/>
              <a:ext cx="10426368" cy="54173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  <p:pic>
        <p:nvPicPr>
          <p:cNvPr id="123" name="Google Shape;123;p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1477621" y="2584770"/>
            <a:ext cx="5951639" cy="96188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" name="Google Shape;124;p3"/>
          <p:cNvGrpSpPr/>
          <p:nvPr/>
        </p:nvGrpSpPr>
        <p:grpSpPr>
          <a:xfrm>
            <a:off x="17259693" y="3131410"/>
            <a:ext cx="175329" cy="2581155"/>
            <a:chOff x="524" y="0"/>
            <a:chExt cx="233772" cy="3441540"/>
          </a:xfrm>
        </p:grpSpPr>
        <p:sp>
          <p:nvSpPr>
            <p:cNvPr id="125" name="Google Shape;125;p3"/>
            <p:cNvSpPr/>
            <p:nvPr/>
          </p:nvSpPr>
          <p:spPr>
            <a:xfrm>
              <a:off x="524" y="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524" y="641344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524" y="1282688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524" y="1924032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524" y="2565376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524" y="320672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3"/>
          <p:cNvSpPr/>
          <p:nvPr/>
        </p:nvSpPr>
        <p:spPr>
          <a:xfrm rot="5400000">
            <a:off x="17007766" y="8986702"/>
            <a:ext cx="679181" cy="300074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33" name="Google Shape;133;p3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sp>
          <p:nvSpPr>
            <p:cNvPr id="134" name="Google Shape;134;p3"/>
            <p:cNvSpPr/>
            <p:nvPr/>
          </p:nvSpPr>
          <p:spPr>
            <a:xfrm>
              <a:off x="0" y="0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135" name="Google Shape;135;p3"/>
            <p:cNvSpPr/>
            <p:nvPr/>
          </p:nvSpPr>
          <p:spPr>
            <a:xfrm>
              <a:off x="0" y="199964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136" name="Google Shape;136;p3"/>
            <p:cNvSpPr/>
            <p:nvPr/>
          </p:nvSpPr>
          <p:spPr>
            <a:xfrm>
              <a:off x="0" y="399927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</p:grpSp>
      <p:sp>
        <p:nvSpPr>
          <p:cNvPr id="137" name="Google Shape;137;p3"/>
          <p:cNvSpPr/>
          <p:nvPr/>
        </p:nvSpPr>
        <p:spPr>
          <a:xfrm>
            <a:off x="8659866" y="4574434"/>
            <a:ext cx="6484643" cy="3501901"/>
          </a:xfrm>
          <a:custGeom>
            <a:avLst/>
            <a:gdLst/>
            <a:ahLst/>
            <a:cxnLst/>
            <a:rect l="l" t="t" r="r" b="b"/>
            <a:pathLst>
              <a:path w="5237988" h="2828670" extrusionOk="0">
                <a:moveTo>
                  <a:pt x="5113528" y="2828670"/>
                </a:moveTo>
                <a:lnTo>
                  <a:pt x="124460" y="2828670"/>
                </a:lnTo>
                <a:cubicBezTo>
                  <a:pt x="55880" y="2828670"/>
                  <a:pt x="0" y="2772790"/>
                  <a:pt x="0" y="2704210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5113528" y="0"/>
                </a:lnTo>
                <a:cubicBezTo>
                  <a:pt x="5182108" y="0"/>
                  <a:pt x="5237988" y="55880"/>
                  <a:pt x="5237988" y="124460"/>
                </a:cubicBezTo>
                <a:lnTo>
                  <a:pt x="5237988" y="2704210"/>
                </a:lnTo>
                <a:cubicBezTo>
                  <a:pt x="5237988" y="2772790"/>
                  <a:pt x="5182108" y="2828670"/>
                  <a:pt x="5113528" y="2828670"/>
                </a:cubicBezTo>
                <a:close/>
              </a:path>
            </a:pathLst>
          </a:custGeom>
          <a:solidFill>
            <a:srgbClr val="FFF3E2">
              <a:alpha val="6941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0" i="0" dirty="0">
                <a:effectLst/>
                <a:latin typeface="Inter"/>
                <a:hlinkClick r:id="rId4"/>
              </a:rPr>
              <a:t>https://editor.p5js.org/aashishaditsingh/sketches/8vuEdIkU7t</a:t>
            </a:r>
            <a:endParaRPr lang="en-IN" dirty="0"/>
          </a:p>
        </p:txBody>
      </p:sp>
      <p:sp>
        <p:nvSpPr>
          <p:cNvPr id="2" name="Text Box 0">
            <a:hlinkClick r:id="rId5" action="ppaction://hlinkfile"/>
          </p:cNvPr>
          <p:cNvSpPr txBox="1"/>
          <p:nvPr/>
        </p:nvSpPr>
        <p:spPr>
          <a:xfrm>
            <a:off x="8532495" y="4690110"/>
            <a:ext cx="60934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3E2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"/>
          <p:cNvSpPr/>
          <p:nvPr/>
        </p:nvSpPr>
        <p:spPr>
          <a:xfrm>
            <a:off x="8253825" y="5055442"/>
            <a:ext cx="8450681" cy="3910116"/>
          </a:xfrm>
          <a:custGeom>
            <a:avLst/>
            <a:gdLst/>
            <a:ahLst/>
            <a:cxnLst/>
            <a:rect l="l" t="t" r="r" b="b"/>
            <a:pathLst>
              <a:path w="6826061" h="3158407" extrusionOk="0">
                <a:moveTo>
                  <a:pt x="6701601" y="3158407"/>
                </a:moveTo>
                <a:lnTo>
                  <a:pt x="124460" y="3158407"/>
                </a:lnTo>
                <a:cubicBezTo>
                  <a:pt x="55880" y="3158407"/>
                  <a:pt x="0" y="3102527"/>
                  <a:pt x="0" y="3033947"/>
                </a:cubicBezTo>
                <a:lnTo>
                  <a:pt x="0" y="124460"/>
                </a:lnTo>
                <a:cubicBezTo>
                  <a:pt x="0" y="55880"/>
                  <a:pt x="55880" y="0"/>
                  <a:pt x="124460" y="0"/>
                </a:cubicBezTo>
                <a:lnTo>
                  <a:pt x="6701601" y="0"/>
                </a:lnTo>
                <a:cubicBezTo>
                  <a:pt x="6770181" y="0"/>
                  <a:pt x="6826061" y="55880"/>
                  <a:pt x="6826061" y="124460"/>
                </a:cubicBezTo>
                <a:lnTo>
                  <a:pt x="6826061" y="3033947"/>
                </a:lnTo>
                <a:cubicBezTo>
                  <a:pt x="6826061" y="3102527"/>
                  <a:pt x="6770181" y="3158407"/>
                  <a:pt x="6701601" y="3158407"/>
                </a:cubicBezTo>
                <a:close/>
              </a:path>
            </a:pathLst>
          </a:custGeom>
          <a:solidFill>
            <a:srgbClr val="FFD4A9">
              <a:alpha val="6941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3" name="Google Shape;143;p4"/>
          <p:cNvSpPr txBox="1"/>
          <p:nvPr/>
        </p:nvSpPr>
        <p:spPr>
          <a:xfrm>
            <a:off x="7841615" y="2360930"/>
            <a:ext cx="8902700" cy="2436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600" b="0" i="0" u="none" strike="noStrike" cap="none">
                <a:solidFill>
                  <a:srgbClr val="632B2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M</a:t>
            </a:r>
            <a:r>
              <a:rPr lang="en-IN" altLang="en-US" sz="6600" b="0" i="0" u="none" strike="noStrike" cap="none">
                <a:solidFill>
                  <a:srgbClr val="632B2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y</a:t>
            </a:r>
            <a:r>
              <a:rPr lang="en-US" sz="6600" b="0" i="0" u="none" strike="noStrike" cap="none">
                <a:solidFill>
                  <a:srgbClr val="632B2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favorite part about the project</a:t>
            </a:r>
          </a:p>
        </p:txBody>
      </p:sp>
      <p:pic>
        <p:nvPicPr>
          <p:cNvPr id="144" name="Google Shape;144;p4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001666" y="1764550"/>
            <a:ext cx="6222731" cy="72887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" name="Google Shape;145;p4"/>
          <p:cNvGrpSpPr/>
          <p:nvPr/>
        </p:nvGrpSpPr>
        <p:grpSpPr>
          <a:xfrm>
            <a:off x="1038515" y="1028700"/>
            <a:ext cx="358140" cy="358140"/>
            <a:chOff x="0" y="0"/>
            <a:chExt cx="477520" cy="477520"/>
          </a:xfrm>
        </p:grpSpPr>
        <p:sp>
          <p:nvSpPr>
            <p:cNvPr id="146" name="Google Shape;146;p4"/>
            <p:cNvSpPr/>
            <p:nvPr/>
          </p:nvSpPr>
          <p:spPr>
            <a:xfrm>
              <a:off x="0" y="0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147" name="Google Shape;147;p4"/>
            <p:cNvSpPr/>
            <p:nvPr/>
          </p:nvSpPr>
          <p:spPr>
            <a:xfrm>
              <a:off x="0" y="199964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148" name="Google Shape;148;p4"/>
            <p:cNvSpPr/>
            <p:nvPr/>
          </p:nvSpPr>
          <p:spPr>
            <a:xfrm>
              <a:off x="0" y="399927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</p:grpSp>
      <p:grpSp>
        <p:nvGrpSpPr>
          <p:cNvPr id="149" name="Google Shape;149;p4"/>
          <p:cNvGrpSpPr/>
          <p:nvPr/>
        </p:nvGrpSpPr>
        <p:grpSpPr>
          <a:xfrm>
            <a:off x="17259693" y="3131410"/>
            <a:ext cx="175329" cy="2581155"/>
            <a:chOff x="524" y="0"/>
            <a:chExt cx="233772" cy="3441540"/>
          </a:xfrm>
        </p:grpSpPr>
        <p:sp>
          <p:nvSpPr>
            <p:cNvPr id="150" name="Google Shape;150;p4"/>
            <p:cNvSpPr/>
            <p:nvPr/>
          </p:nvSpPr>
          <p:spPr>
            <a:xfrm>
              <a:off x="524" y="1282688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D4A9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524" y="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D4A9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524" y="641344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D4A9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524" y="1924032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524" y="2565376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D4A9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524" y="320672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D4A9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4"/>
          <p:cNvSpPr/>
          <p:nvPr/>
        </p:nvSpPr>
        <p:spPr>
          <a:xfrm rot="5400000">
            <a:off x="17007766" y="8986702"/>
            <a:ext cx="679181" cy="300074"/>
          </a:xfrm>
          <a:prstGeom prst="rect">
            <a:avLst/>
          </a:prstGeom>
          <a:noFill/>
          <a:ln>
            <a:noFill/>
          </a:ln>
        </p:spPr>
      </p:sp>
      <p:sp>
        <p:nvSpPr>
          <p:cNvPr id="2" name="Text Box 0"/>
          <p:cNvSpPr txBox="1"/>
          <p:nvPr/>
        </p:nvSpPr>
        <p:spPr>
          <a:xfrm>
            <a:off x="8253825" y="5469890"/>
            <a:ext cx="8169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Involvement I have in the game such as I can shoot arrow in one click. Sprites, properties and functions used in the Project.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4A9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5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716346" y="2373533"/>
            <a:ext cx="8269990" cy="6884767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5"/>
          <p:cNvSpPr txBox="1"/>
          <p:nvPr/>
        </p:nvSpPr>
        <p:spPr>
          <a:xfrm>
            <a:off x="2023232" y="1753630"/>
            <a:ext cx="5891833" cy="2066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b="0" i="0" u="none" strike="noStrike" cap="none">
                <a:solidFill>
                  <a:srgbClr val="632B2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What </a:t>
            </a:r>
            <a:r>
              <a:rPr lang="en-IN" altLang="en-US" sz="5600" b="0" i="0" u="none" strike="noStrike" cap="none">
                <a:solidFill>
                  <a:srgbClr val="632B2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I </a:t>
            </a:r>
            <a:r>
              <a:rPr lang="en-US" sz="5600" b="0" i="0" u="none" strike="noStrike" cap="none">
                <a:solidFill>
                  <a:srgbClr val="632B2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learn</a:t>
            </a:r>
            <a:r>
              <a:rPr lang="en-IN" altLang="en-US" sz="5600" b="0" i="0" u="none" strike="noStrike" cap="none">
                <a:solidFill>
                  <a:srgbClr val="632B2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ed</a:t>
            </a:r>
            <a:r>
              <a:rPr lang="en-US" sz="5600" b="0" i="0" u="none" strike="noStrike" cap="none">
                <a:solidFill>
                  <a:srgbClr val="632B2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from it</a:t>
            </a:r>
          </a:p>
        </p:txBody>
      </p:sp>
      <p:grpSp>
        <p:nvGrpSpPr>
          <p:cNvPr id="164" name="Google Shape;164;p5"/>
          <p:cNvGrpSpPr/>
          <p:nvPr/>
        </p:nvGrpSpPr>
        <p:grpSpPr>
          <a:xfrm>
            <a:off x="2023232" y="3804362"/>
            <a:ext cx="6154183" cy="1326483"/>
            <a:chOff x="0" y="0"/>
            <a:chExt cx="8205577" cy="1768644"/>
          </a:xfrm>
        </p:grpSpPr>
        <p:sp>
          <p:nvSpPr>
            <p:cNvPr id="165" name="Google Shape;165;p5"/>
            <p:cNvSpPr/>
            <p:nvPr/>
          </p:nvSpPr>
          <p:spPr>
            <a:xfrm>
              <a:off x="0" y="0"/>
              <a:ext cx="8205577" cy="1768644"/>
            </a:xfrm>
            <a:custGeom>
              <a:avLst/>
              <a:gdLst/>
              <a:ahLst/>
              <a:cxnLst/>
              <a:rect l="l" t="t" r="r" b="b"/>
              <a:pathLst>
                <a:path w="4971058" h="1071470" extrusionOk="0">
                  <a:moveTo>
                    <a:pt x="4846598" y="1071470"/>
                  </a:moveTo>
                  <a:lnTo>
                    <a:pt x="124460" y="1071470"/>
                  </a:lnTo>
                  <a:cubicBezTo>
                    <a:pt x="55880" y="1071470"/>
                    <a:pt x="0" y="1015590"/>
                    <a:pt x="0" y="94701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846598" y="0"/>
                  </a:lnTo>
                  <a:cubicBezTo>
                    <a:pt x="4915178" y="0"/>
                    <a:pt x="4971058" y="55880"/>
                    <a:pt x="4971058" y="124460"/>
                  </a:cubicBezTo>
                  <a:lnTo>
                    <a:pt x="4971058" y="947010"/>
                  </a:lnTo>
                  <a:cubicBezTo>
                    <a:pt x="4971058" y="1015590"/>
                    <a:pt x="4915178" y="1071470"/>
                    <a:pt x="4846598" y="1071470"/>
                  </a:cubicBezTo>
                  <a:close/>
                </a:path>
              </a:pathLst>
            </a:custGeom>
            <a:solidFill>
              <a:srgbClr val="FFF3E2">
                <a:alpha val="6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 txBox="1"/>
            <p:nvPr/>
          </p:nvSpPr>
          <p:spPr>
            <a:xfrm>
              <a:off x="596523" y="474173"/>
              <a:ext cx="1014173" cy="82029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10" b="0" i="0" u="none" strike="noStrike" cap="none">
                  <a:solidFill>
                    <a:srgbClr val="632B2B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01</a:t>
              </a:r>
            </a:p>
          </p:txBody>
        </p:sp>
      </p:grpSp>
      <p:grpSp>
        <p:nvGrpSpPr>
          <p:cNvPr id="167" name="Google Shape;167;p5"/>
          <p:cNvGrpSpPr/>
          <p:nvPr/>
        </p:nvGrpSpPr>
        <p:grpSpPr>
          <a:xfrm>
            <a:off x="2023232" y="5488198"/>
            <a:ext cx="6154183" cy="1655214"/>
            <a:chOff x="0" y="0"/>
            <a:chExt cx="8205577" cy="2206952"/>
          </a:xfrm>
        </p:grpSpPr>
        <p:sp>
          <p:nvSpPr>
            <p:cNvPr id="168" name="Google Shape;168;p5"/>
            <p:cNvSpPr/>
            <p:nvPr/>
          </p:nvSpPr>
          <p:spPr>
            <a:xfrm>
              <a:off x="0" y="0"/>
              <a:ext cx="8205577" cy="2206952"/>
            </a:xfrm>
            <a:custGeom>
              <a:avLst/>
              <a:gdLst/>
              <a:ahLst/>
              <a:cxnLst/>
              <a:rect l="l" t="t" r="r" b="b"/>
              <a:pathLst>
                <a:path w="4971058" h="1337004" extrusionOk="0">
                  <a:moveTo>
                    <a:pt x="4846598" y="1337004"/>
                  </a:moveTo>
                  <a:lnTo>
                    <a:pt x="124460" y="1337004"/>
                  </a:lnTo>
                  <a:cubicBezTo>
                    <a:pt x="55880" y="1337004"/>
                    <a:pt x="0" y="1281124"/>
                    <a:pt x="0" y="121254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846598" y="0"/>
                  </a:lnTo>
                  <a:cubicBezTo>
                    <a:pt x="4915178" y="0"/>
                    <a:pt x="4971058" y="55880"/>
                    <a:pt x="4971058" y="124460"/>
                  </a:cubicBezTo>
                  <a:lnTo>
                    <a:pt x="4971058" y="1212544"/>
                  </a:lnTo>
                  <a:cubicBezTo>
                    <a:pt x="4971058" y="1281124"/>
                    <a:pt x="4915178" y="1337004"/>
                    <a:pt x="4846598" y="1337004"/>
                  </a:cubicBezTo>
                  <a:close/>
                </a:path>
              </a:pathLst>
            </a:custGeom>
            <a:solidFill>
              <a:srgbClr val="FFF3E2">
                <a:alpha val="6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5"/>
            <p:cNvSpPr txBox="1"/>
            <p:nvPr/>
          </p:nvSpPr>
          <p:spPr>
            <a:xfrm>
              <a:off x="545723" y="474173"/>
              <a:ext cx="1014173" cy="8154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10" b="0" i="0" u="none" strike="noStrike" cap="none">
                  <a:solidFill>
                    <a:srgbClr val="632B2B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02</a:t>
              </a:r>
            </a:p>
          </p:txBody>
        </p:sp>
      </p:grpSp>
      <p:grpSp>
        <p:nvGrpSpPr>
          <p:cNvPr id="170" name="Google Shape;170;p5"/>
          <p:cNvGrpSpPr/>
          <p:nvPr/>
        </p:nvGrpSpPr>
        <p:grpSpPr>
          <a:xfrm>
            <a:off x="2023232" y="7500766"/>
            <a:ext cx="6154183" cy="1655214"/>
            <a:chOff x="0" y="0"/>
            <a:chExt cx="8205577" cy="2206952"/>
          </a:xfrm>
        </p:grpSpPr>
        <p:sp>
          <p:nvSpPr>
            <p:cNvPr id="171" name="Google Shape;171;p5"/>
            <p:cNvSpPr/>
            <p:nvPr/>
          </p:nvSpPr>
          <p:spPr>
            <a:xfrm>
              <a:off x="0" y="0"/>
              <a:ext cx="8205577" cy="2206952"/>
            </a:xfrm>
            <a:custGeom>
              <a:avLst/>
              <a:gdLst/>
              <a:ahLst/>
              <a:cxnLst/>
              <a:rect l="l" t="t" r="r" b="b"/>
              <a:pathLst>
                <a:path w="4971058" h="1337004" extrusionOk="0">
                  <a:moveTo>
                    <a:pt x="4846598" y="1337004"/>
                  </a:moveTo>
                  <a:lnTo>
                    <a:pt x="124460" y="1337004"/>
                  </a:lnTo>
                  <a:cubicBezTo>
                    <a:pt x="55880" y="1337004"/>
                    <a:pt x="0" y="1281124"/>
                    <a:pt x="0" y="121254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846598" y="0"/>
                  </a:lnTo>
                  <a:cubicBezTo>
                    <a:pt x="4915178" y="0"/>
                    <a:pt x="4971058" y="55880"/>
                    <a:pt x="4971058" y="124460"/>
                  </a:cubicBezTo>
                  <a:lnTo>
                    <a:pt x="4971058" y="1212544"/>
                  </a:lnTo>
                  <a:cubicBezTo>
                    <a:pt x="4971058" y="1281124"/>
                    <a:pt x="4915178" y="1337004"/>
                    <a:pt x="4846598" y="1337004"/>
                  </a:cubicBezTo>
                  <a:close/>
                </a:path>
              </a:pathLst>
            </a:custGeom>
            <a:solidFill>
              <a:srgbClr val="FFF3E2">
                <a:alpha val="6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5"/>
            <p:cNvSpPr txBox="1"/>
            <p:nvPr/>
          </p:nvSpPr>
          <p:spPr>
            <a:xfrm>
              <a:off x="545723" y="474173"/>
              <a:ext cx="1014173" cy="8154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4010" b="0" i="0" u="none" strike="noStrike" cap="none">
                  <a:solidFill>
                    <a:srgbClr val="632B2B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rPr>
                <a:t>03</a:t>
              </a:r>
            </a:p>
          </p:txBody>
        </p:sp>
      </p:grpSp>
      <p:grpSp>
        <p:nvGrpSpPr>
          <p:cNvPr id="173" name="Google Shape;173;p5"/>
          <p:cNvGrpSpPr/>
          <p:nvPr/>
        </p:nvGrpSpPr>
        <p:grpSpPr>
          <a:xfrm>
            <a:off x="1028700" y="1028700"/>
            <a:ext cx="358140" cy="358140"/>
            <a:chOff x="0" y="0"/>
            <a:chExt cx="477520" cy="477520"/>
          </a:xfrm>
        </p:grpSpPr>
        <p:sp>
          <p:nvSpPr>
            <p:cNvPr id="174" name="Google Shape;174;p5"/>
            <p:cNvSpPr/>
            <p:nvPr/>
          </p:nvSpPr>
          <p:spPr>
            <a:xfrm>
              <a:off x="0" y="0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175" name="Google Shape;175;p5"/>
            <p:cNvSpPr/>
            <p:nvPr/>
          </p:nvSpPr>
          <p:spPr>
            <a:xfrm>
              <a:off x="0" y="199964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  <p:sp>
          <p:nvSpPr>
            <p:cNvPr id="176" name="Google Shape;176;p5"/>
            <p:cNvSpPr/>
            <p:nvPr/>
          </p:nvSpPr>
          <p:spPr>
            <a:xfrm>
              <a:off x="0" y="399927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</p:sp>
      </p:grpSp>
      <p:grpSp>
        <p:nvGrpSpPr>
          <p:cNvPr id="177" name="Google Shape;177;p5"/>
          <p:cNvGrpSpPr/>
          <p:nvPr/>
        </p:nvGrpSpPr>
        <p:grpSpPr>
          <a:xfrm>
            <a:off x="17259693" y="3150651"/>
            <a:ext cx="175329" cy="2581155"/>
            <a:chOff x="524" y="0"/>
            <a:chExt cx="233772" cy="3441540"/>
          </a:xfrm>
        </p:grpSpPr>
        <p:sp>
          <p:nvSpPr>
            <p:cNvPr id="178" name="Google Shape;178;p5"/>
            <p:cNvSpPr/>
            <p:nvPr/>
          </p:nvSpPr>
          <p:spPr>
            <a:xfrm>
              <a:off x="524" y="1282688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524" y="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524" y="641344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524" y="1924032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524" y="2565376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32B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524" y="320672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" name="Google Shape;185;p5"/>
          <p:cNvSpPr/>
          <p:nvPr/>
        </p:nvSpPr>
        <p:spPr>
          <a:xfrm rot="5400000">
            <a:off x="17007766" y="9005943"/>
            <a:ext cx="679181" cy="300074"/>
          </a:xfrm>
          <a:prstGeom prst="rect">
            <a:avLst/>
          </a:prstGeom>
          <a:noFill/>
          <a:ln>
            <a:noFill/>
          </a:ln>
        </p:spPr>
      </p:sp>
      <p:sp>
        <p:nvSpPr>
          <p:cNvPr id="4" name="Text Box 0"/>
          <p:cNvSpPr txBox="1"/>
          <p:nvPr/>
        </p:nvSpPr>
        <p:spPr>
          <a:xfrm>
            <a:off x="3231253" y="4027170"/>
            <a:ext cx="46838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en-US" sz="2800" dirty="0"/>
              <a:t>Creating Objects at random intervals.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3168015" y="5996940"/>
            <a:ext cx="47364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en-US" sz="2800" dirty="0"/>
              <a:t>Conditional Programming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3068955" y="7890510"/>
            <a:ext cx="47364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altLang="en-US" sz="2800" dirty="0"/>
              <a:t>P5 Online Editor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84388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7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8699335" y="1303750"/>
            <a:ext cx="4461181" cy="9020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7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13352084" y="1585793"/>
            <a:ext cx="3368986" cy="6423373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7"/>
          <p:cNvSpPr txBox="1"/>
          <p:nvPr/>
        </p:nvSpPr>
        <p:spPr>
          <a:xfrm>
            <a:off x="1217585" y="2142984"/>
            <a:ext cx="8115300" cy="80021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6000" b="0" i="0" u="none" strike="noStrike" dirty="0">
                <a:solidFill>
                  <a:srgbClr val="FFF3E2"/>
                </a:solidFill>
                <a:effectLst/>
                <a:latin typeface="Arial" panose="020B0604020202020204" pitchFamily="34" charset="0"/>
              </a:rPr>
              <a:t>Thank You, Merry </a:t>
            </a:r>
            <a:r>
              <a:rPr lang="en-US" sz="6000" b="0" i="0" u="none" strike="noStrike" dirty="0" err="1">
                <a:solidFill>
                  <a:srgbClr val="FFF3E2"/>
                </a:solidFill>
                <a:effectLst/>
                <a:latin typeface="Arial" panose="020B0604020202020204" pitchFamily="34" charset="0"/>
              </a:rPr>
              <a:t>X’Mas</a:t>
            </a:r>
            <a:r>
              <a:rPr lang="en-US" sz="6000" b="0" i="0" u="none" strike="noStrike" dirty="0">
                <a:solidFill>
                  <a:srgbClr val="FFF3E2"/>
                </a:solidFill>
                <a:effectLst/>
                <a:latin typeface="Arial" panose="020B0604020202020204" pitchFamily="34" charset="0"/>
              </a:rPr>
              <a:t> &amp; A Happy New Year From (Aashish </a:t>
            </a:r>
            <a:r>
              <a:rPr lang="en-US" sz="6000" b="0" i="0" u="none" strike="noStrike" dirty="0" err="1">
                <a:solidFill>
                  <a:srgbClr val="FFF3E2"/>
                </a:solidFill>
                <a:effectLst/>
                <a:latin typeface="Arial" panose="020B0604020202020204" pitchFamily="34" charset="0"/>
              </a:rPr>
              <a:t>Adit</a:t>
            </a:r>
            <a:r>
              <a:rPr lang="en-US" sz="6000" b="0" i="0" u="none" strike="noStrike" dirty="0">
                <a:solidFill>
                  <a:srgbClr val="FFF3E2"/>
                </a:solidFill>
                <a:effectLst/>
                <a:latin typeface="Arial" panose="020B0604020202020204" pitchFamily="34" charset="0"/>
              </a:rPr>
              <a:t> Singh), </a:t>
            </a:r>
            <a:endParaRPr lang="en-US" sz="6000" b="0" dirty="0">
              <a:effectLst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6000" b="0" i="0" u="none" strike="noStrike" dirty="0">
                <a:solidFill>
                  <a:srgbClr val="FFF3E2"/>
                </a:solidFill>
                <a:effectLst/>
                <a:latin typeface="Arial" panose="020B0604020202020204" pitchFamily="34" charset="0"/>
              </a:rPr>
              <a:t>A Young Coder In The Making!</a:t>
            </a:r>
            <a:endParaRPr lang="en-US" sz="6000" b="0" dirty="0">
              <a:effectLst/>
            </a:endParaRPr>
          </a:p>
          <a:p>
            <a:br>
              <a:rPr lang="en-US" sz="8800" dirty="0"/>
            </a:br>
            <a:endParaRPr lang="en-US" sz="7200" b="0" i="0" u="none" strike="noStrike" cap="none" dirty="0">
              <a:solidFill>
                <a:srgbClr val="FFF3E2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grpSp>
        <p:nvGrpSpPr>
          <p:cNvPr id="213" name="Google Shape;213;p7"/>
          <p:cNvGrpSpPr/>
          <p:nvPr/>
        </p:nvGrpSpPr>
        <p:grpSpPr>
          <a:xfrm>
            <a:off x="1038515" y="1028699"/>
            <a:ext cx="358140" cy="373853"/>
            <a:chOff x="0" y="0"/>
            <a:chExt cx="477520" cy="477520"/>
          </a:xfrm>
        </p:grpSpPr>
        <p:sp>
          <p:nvSpPr>
            <p:cNvPr id="214" name="Google Shape;214;p7"/>
            <p:cNvSpPr/>
            <p:nvPr/>
          </p:nvSpPr>
          <p:spPr>
            <a:xfrm>
              <a:off x="0" y="0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FFF3E2"/>
            </a:solidFill>
            <a:ln>
              <a:noFill/>
            </a:ln>
          </p:spPr>
        </p:sp>
        <p:sp>
          <p:nvSpPr>
            <p:cNvPr id="215" name="Google Shape;215;p7"/>
            <p:cNvSpPr/>
            <p:nvPr/>
          </p:nvSpPr>
          <p:spPr>
            <a:xfrm>
              <a:off x="0" y="199964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FFF3E2"/>
            </a:solidFill>
            <a:ln>
              <a:noFill/>
            </a:ln>
          </p:spPr>
        </p:sp>
        <p:sp>
          <p:nvSpPr>
            <p:cNvPr id="216" name="Google Shape;216;p7"/>
            <p:cNvSpPr/>
            <p:nvPr/>
          </p:nvSpPr>
          <p:spPr>
            <a:xfrm>
              <a:off x="0" y="399927"/>
              <a:ext cx="477520" cy="77593"/>
            </a:xfrm>
            <a:custGeom>
              <a:avLst/>
              <a:gdLst/>
              <a:ahLst/>
              <a:cxnLst/>
              <a:rect l="l" t="t" r="r" b="b"/>
              <a:pathLst>
                <a:path w="1913890" h="310990" extrusionOk="0">
                  <a:moveTo>
                    <a:pt x="0" y="0"/>
                  </a:moveTo>
                  <a:lnTo>
                    <a:pt x="1913890" y="0"/>
                  </a:lnTo>
                  <a:lnTo>
                    <a:pt x="1913890" y="310990"/>
                  </a:lnTo>
                  <a:lnTo>
                    <a:pt x="0" y="310990"/>
                  </a:lnTo>
                  <a:close/>
                </a:path>
              </a:pathLst>
            </a:custGeom>
            <a:solidFill>
              <a:srgbClr val="FFF3E2"/>
            </a:solidFill>
            <a:ln>
              <a:noFill/>
            </a:ln>
          </p:spPr>
        </p:sp>
      </p:grpSp>
      <p:grpSp>
        <p:nvGrpSpPr>
          <p:cNvPr id="217" name="Google Shape;217;p7"/>
          <p:cNvGrpSpPr/>
          <p:nvPr/>
        </p:nvGrpSpPr>
        <p:grpSpPr>
          <a:xfrm>
            <a:off x="17259693" y="3633522"/>
            <a:ext cx="175329" cy="2694400"/>
            <a:chOff x="524" y="641344"/>
            <a:chExt cx="233772" cy="3441540"/>
          </a:xfrm>
        </p:grpSpPr>
        <p:sp>
          <p:nvSpPr>
            <p:cNvPr id="219" name="Google Shape;219;p7"/>
            <p:cNvSpPr/>
            <p:nvPr/>
          </p:nvSpPr>
          <p:spPr>
            <a:xfrm>
              <a:off x="524" y="641344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7"/>
            <p:cNvSpPr/>
            <p:nvPr/>
          </p:nvSpPr>
          <p:spPr>
            <a:xfrm>
              <a:off x="524" y="1282688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7"/>
            <p:cNvSpPr/>
            <p:nvPr/>
          </p:nvSpPr>
          <p:spPr>
            <a:xfrm>
              <a:off x="524" y="1924032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7"/>
            <p:cNvSpPr/>
            <p:nvPr/>
          </p:nvSpPr>
          <p:spPr>
            <a:xfrm>
              <a:off x="524" y="2565376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7"/>
            <p:cNvSpPr/>
            <p:nvPr/>
          </p:nvSpPr>
          <p:spPr>
            <a:xfrm>
              <a:off x="524" y="3206720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FF3E2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7"/>
            <p:cNvSpPr/>
            <p:nvPr/>
          </p:nvSpPr>
          <p:spPr>
            <a:xfrm>
              <a:off x="524" y="3848064"/>
              <a:ext cx="233772" cy="234820"/>
            </a:xfrm>
            <a:custGeom>
              <a:avLst/>
              <a:gdLst/>
              <a:ahLst/>
              <a:cxnLst/>
              <a:rect l="l" t="t" r="r" b="b"/>
              <a:pathLst>
                <a:path w="6321665" h="6350000" extrusionOk="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632B2B">
                <a:alpha val="4941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5" name="Google Shape;225;p7"/>
          <p:cNvSpPr/>
          <p:nvPr/>
        </p:nvSpPr>
        <p:spPr>
          <a:xfrm rot="5400000" flipH="1">
            <a:off x="16992867" y="9031991"/>
            <a:ext cx="708979" cy="30007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99</Words>
  <Application>Microsoft Office PowerPoint</Application>
  <PresentationFormat>Custom</PresentationFormat>
  <Paragraphs>18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Pankaj Sagotra</cp:lastModifiedBy>
  <cp:revision>6</cp:revision>
  <dcterms:created xsi:type="dcterms:W3CDTF">2020-12-23T10:42:42Z</dcterms:created>
  <dcterms:modified xsi:type="dcterms:W3CDTF">2021-01-11T08:39:24Z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1033-11.2.0.9669</vt:lpwstr>
  </property>
</Properties>
</file>